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80"/>
  </p:notesMasterIdLst>
  <p:sldIdLst>
    <p:sldId id="256" r:id="rId5"/>
    <p:sldId id="375" r:id="rId6"/>
    <p:sldId id="382" r:id="rId7"/>
    <p:sldId id="358" r:id="rId8"/>
    <p:sldId id="357" r:id="rId9"/>
    <p:sldId id="360" r:id="rId10"/>
    <p:sldId id="361" r:id="rId11"/>
    <p:sldId id="362" r:id="rId12"/>
    <p:sldId id="363" r:id="rId13"/>
    <p:sldId id="364" r:id="rId14"/>
    <p:sldId id="365" r:id="rId15"/>
    <p:sldId id="367" r:id="rId16"/>
    <p:sldId id="368" r:id="rId17"/>
    <p:sldId id="366" r:id="rId18"/>
    <p:sldId id="309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7" r:id="rId29"/>
    <p:sldId id="308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4" r:id="rId54"/>
    <p:sldId id="336" r:id="rId55"/>
    <p:sldId id="337" r:id="rId56"/>
    <p:sldId id="338" r:id="rId57"/>
    <p:sldId id="339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69" r:id="rId67"/>
    <p:sldId id="370" r:id="rId68"/>
    <p:sldId id="371" r:id="rId69"/>
    <p:sldId id="351" r:id="rId70"/>
    <p:sldId id="352" r:id="rId71"/>
    <p:sldId id="353" r:id="rId72"/>
    <p:sldId id="354" r:id="rId73"/>
    <p:sldId id="355" r:id="rId74"/>
    <p:sldId id="378" r:id="rId75"/>
    <p:sldId id="379" r:id="rId76"/>
    <p:sldId id="356" r:id="rId77"/>
    <p:sldId id="380" r:id="rId78"/>
    <p:sldId id="381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Sameh" initials="MS" lastIdx="5" clrIdx="0">
    <p:extLst>
      <p:ext uri="{19B8F6BF-5375-455C-9EA6-DF929625EA0E}">
        <p15:presenceInfo xmlns:p15="http://schemas.microsoft.com/office/powerpoint/2012/main" userId="Mohamed Same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0" d="100"/>
          <a:sy n="80" d="100"/>
        </p:scale>
        <p:origin x="115" y="4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5385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7583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4560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2883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5188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4572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16778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9860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76147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946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0771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3458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6532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299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092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7196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124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066E8B-1B71-4ABB-90C4-8098175C3B1D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D3CDCE-CBB2-4215-B212-CAC27F8E8F02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51E6F9-65DA-4EBE-A17F-DD49EC108C24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FD84E9-2167-4BC5-A962-166A7274BCFB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69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69" r:id="rId1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16756" y="33985"/>
            <a:ext cx="10334512" cy="716303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4275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-669791" y="5546134"/>
            <a:ext cx="2711182" cy="2711182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464954" y="1339328"/>
            <a:ext cx="500387" cy="621249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3138488" y="2007815"/>
            <a:ext cx="5915025" cy="3086100"/>
            <a:chOff x="0" y="0"/>
            <a:chExt cx="2336800" cy="1219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6800" cy="1219200"/>
            </a:xfrm>
            <a:custGeom>
              <a:avLst/>
              <a:gdLst/>
              <a:ahLst/>
              <a:cxnLst/>
              <a:rect l="l" t="t" r="r" b="b"/>
              <a:pathLst>
                <a:path w="2336800" h="12192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27"/>
                </a:lnSpc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09829" y="2125139"/>
            <a:ext cx="6530316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6616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9235" y="4698051"/>
            <a:ext cx="4331949" cy="31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  <a:spcBef>
                <a:spcPct val="0"/>
              </a:spcBef>
            </a:pPr>
            <a:r>
              <a:rPr lang="en-US" sz="206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Sup</a:t>
            </a:r>
            <a:r>
              <a:rPr lang="en-US" sz="2069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ervised</a:t>
            </a:r>
            <a:r>
              <a:rPr lang="en-US" sz="206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69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By </a:t>
            </a:r>
            <a:r>
              <a:rPr lang="en-US" sz="206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2069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 / Mostafa </a:t>
            </a:r>
            <a:r>
              <a:rPr lang="en-US" sz="2069" b="1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Mansy</a:t>
            </a:r>
            <a:endParaRPr lang="en-US" sz="2069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5412" y="1451897"/>
            <a:ext cx="3868834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4"/>
              </a:lnSpc>
              <a:spcBef>
                <a:spcPct val="0"/>
              </a:spcBef>
            </a:pPr>
            <a:r>
              <a:rPr lang="en-US" sz="2637" i="1" spc="-53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Intelligent Solutions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A2F45-C01E-91C9-F85F-62F0009D08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005"/>
            <a:ext cx="10837157" cy="1028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396996-1DB7-44B5-AE49-51679E172B90}"/>
              </a:ext>
            </a:extLst>
          </p:cNvPr>
          <p:cNvSpPr txBox="1"/>
          <p:nvPr/>
        </p:nvSpPr>
        <p:spPr>
          <a:xfrm>
            <a:off x="3796759" y="2795294"/>
            <a:ext cx="517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to implement Odoo ERP system on "</a:t>
            </a:r>
            <a:r>
              <a:rPr lang="en-US" dirty="0" err="1"/>
              <a:t>Tie&amp;Suit</a:t>
            </a:r>
            <a:r>
              <a:rPr lang="en-US" dirty="0"/>
              <a:t>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87F95-8099-4C0A-AAE1-87D0667D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BDBD9-D6DB-4460-AB4A-1FF8C358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EFC97-B694-47BA-941E-10B62613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B1668-3DCD-4B9D-8B43-06F84C55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E5C04-594F-49AB-BDEA-DD969D2C3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143" y="748129"/>
            <a:ext cx="8901714" cy="573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471C8-1FD6-445C-A2C5-5BABE3E8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A38E0-29CD-4CA4-A4AA-FB630CE7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C5453-F0E8-4B20-B7C8-3CDB5F00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E3A5E-149E-4AD1-AF89-4FB62CE2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B45FD-B6B6-489F-96DF-05253BB1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77" y="71021"/>
            <a:ext cx="5581865" cy="67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0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676D0-CC19-4269-9B29-2840B0DA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23383-B874-4BE6-A01C-74E6E7E7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5CB93-5A50-4333-B60C-D78D78FF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8BB9F-9553-4544-BE3E-43419883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5CF63-C5A3-4C50-93DA-A0A5A50B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14" y="328474"/>
            <a:ext cx="6400800" cy="63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6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4642A-B460-44C8-9741-BBB5B73E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22D9D-2E38-4529-BFAD-8150A3F5D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DBFA8-4E7A-43E8-A0F3-7E19F748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E226E-AF1B-4FD0-8659-78F5D7B4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CB10C-3E17-4AE4-BF8B-92EAE29B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51" y="0"/>
            <a:ext cx="4742519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2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F5F81-27BB-41DF-9068-FC915B62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FB310-0090-4ABC-8018-78A95B2E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70D12-211A-4AF0-A30E-C65C2DE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EA21-AAFE-4F3A-BB32-5AD13FD0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BD634-F4BB-4235-9191-C058AE59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406" y="1046656"/>
            <a:ext cx="10111665" cy="52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4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BB7F05-3D7A-4B26-9481-50FFABF3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DC996-5D0E-4F96-B38C-44B9FB8C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04767-24AE-4192-90F9-47D6CBBF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FE1DE-6B12-4A9B-89C3-58FFE8FF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9F838-F834-4FF6-B607-0B6C8911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7801"/>
            <a:ext cx="12192000" cy="5022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128DCF-EBB4-4A9E-AC54-FA15602798D0}"/>
              </a:ext>
            </a:extLst>
          </p:cNvPr>
          <p:cNvSpPr txBox="1"/>
          <p:nvPr/>
        </p:nvSpPr>
        <p:spPr>
          <a:xfrm>
            <a:off x="3614691" y="92769"/>
            <a:ext cx="4962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PURCHASES MODULE </a:t>
            </a:r>
          </a:p>
        </p:txBody>
      </p:sp>
    </p:spTree>
    <p:extLst>
      <p:ext uri="{BB962C8B-B14F-4D97-AF65-F5344CB8AC3E}">
        <p14:creationId xmlns:p14="http://schemas.microsoft.com/office/powerpoint/2010/main" val="413961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5B3-54CD-4537-8129-A394DA234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00286-A979-47AC-B87A-DE90E324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42174-CEAE-411D-8D79-A4F869DB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678"/>
            <a:ext cx="12192000" cy="49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56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CE32-0451-4EC9-8A2C-F5A6F2F3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60502" y="2420984"/>
            <a:ext cx="7975955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AA164-4266-421A-92FD-11A841B8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F2A28-FBED-42BC-AE82-E36DD34E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8E6AA-A6DC-4478-818B-9728F8D7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308"/>
            <a:ext cx="12192000" cy="56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13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4BE60-3D19-4702-8BFF-72CF8633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8DB03-2598-4F3C-8FAC-84331F23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168D6-E9C6-4647-A0D9-CA4F3AF6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9F25B-C2B2-470B-B0FF-4D206CFC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197233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066EA-E7DA-447A-B1E3-1727A86E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58592"/>
            <a:ext cx="12192000" cy="56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99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3F270B-F387-47E1-B2DF-BDE6B6FB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F3703-F255-4129-AD3E-767ED033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B2AC5-0E51-4C11-84E4-CD69BA86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19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A17ED-3228-432B-878F-9111081B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9AF7C-420E-4918-8615-1E416718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7" y="1852612"/>
            <a:ext cx="93059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1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6B9B0-4733-4805-822D-E0B95C28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C6F22-6C60-4F57-93D3-4F73BD8D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C570-F772-43DA-B66B-13C21821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C9E8C-F0DF-46F5-B86A-AC0D46A6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A02FC-E497-4C79-8CA3-51C9A686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2" y="1085850"/>
            <a:ext cx="11704230" cy="52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95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447CF-C73C-44BA-BBBD-58C7AC6D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6AC85-090F-4770-BDB4-2E39B355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02E5F-3B73-47A9-A908-7AD897F3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20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64BF6-2A19-478B-B6F5-54E3F06A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4EB6A-735F-45E6-8BA9-87AA5E9E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7801"/>
            <a:ext cx="12192000" cy="502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15BFD-80EA-4985-94C5-8BF24592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AA0E2-C409-47F4-B7FF-A8F00D18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2E76A-89F7-4D78-908B-D3707157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F14AC-AF30-4CD9-8BAE-7EB26C8A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50" y="974183"/>
            <a:ext cx="12192000" cy="50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7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1942C-BF20-44D1-90D2-0B86AE95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B92C9-0EF5-42A0-BE25-36084ABC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4ED3E-63F2-408B-832B-544E4B78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22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F38A3-DD56-4229-B33C-10DA2092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71021"/>
            <a:ext cx="11825056" cy="824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45E40-AC2F-438C-BBF5-63488C2D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691"/>
            <a:ext cx="12192000" cy="55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23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3B4A1-9305-402F-BEF5-2E096C8A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</a:t>
            </a:r>
            <a:r>
              <a:rPr lang="en-US" noProof="0" dirty="0" err="1"/>
              <a:t>tite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88AA-6A98-4588-950E-8701C412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94A62-3CB0-430F-96C3-2FB9EDA5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A5182-7015-42A7-A86E-C05B9471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543"/>
            <a:ext cx="12192000" cy="481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9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CD421-6117-4972-BAFC-37342DE4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170883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080A0-6277-4AAE-86DD-5DACB4C2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616"/>
            <a:ext cx="12192000" cy="51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4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18667-6473-4DED-8066-FA8D2A7A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2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C7ABB-8304-44D9-96C7-B503EB3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546"/>
            <a:ext cx="12192000" cy="50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47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7AAD82-7C3A-4376-BD29-343CD675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2084A-C854-4F28-ADB3-ACAB342C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925"/>
            <a:ext cx="12192000" cy="521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82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C3329-7F7B-436B-8D21-B5049735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8FDB-F0F7-4BCF-9148-9A156AEF8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8680C-1A75-44C0-B814-2B125B27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EFC63-9267-49D8-9D84-43BBEA5D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8A721-D215-4A4F-8D0D-DF193372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862"/>
            <a:ext cx="12192000" cy="47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51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C8A2D-1F00-473A-BB35-1752C29A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AFF11-53C2-4B25-97F4-61C63091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121FB-8AF0-4E99-B95B-248738328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28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D6368-B739-4779-917E-0E5B87BF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890B9-467E-4D26-85F3-B014A2D0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1483"/>
            <a:ext cx="12192000" cy="36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38BC13-5800-44BC-AFFC-70D3D714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DC3C7-95F8-4EE2-9DB3-6B816075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6ADB9-C46C-418D-B5B1-69257535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29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082EB-3423-465D-8C22-20C069A0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E90A9-4DC2-4910-B418-49CCA730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" y="1058152"/>
            <a:ext cx="12192000" cy="47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9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81742-DBD7-4FC5-A7E6-F1C847C7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CCCBD-64DC-4B3E-9DDA-DA8AEAC9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3592C-96B0-4394-8C18-3E404980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66CDE8-0194-441C-AEA7-5B86B1D7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981074"/>
            <a:ext cx="10620375" cy="5678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5504CD-F60D-4038-A1A5-739966352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2" y="71021"/>
            <a:ext cx="11825056" cy="8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47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145C8-D27B-4484-AE9E-C232913A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8F424-2754-421F-B9C4-51E0CF2A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33AF7-1EA5-4CF8-849B-D7313D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30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44380-D183-4867-AE42-F5472EC1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B419-5675-426D-9F08-8AAF1B1F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680"/>
            <a:ext cx="12192000" cy="504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96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CC8854-202B-473F-A179-CB3C56A7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62728-B965-46C8-BC77-F2C65339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133B-6758-4729-BBF3-8CCA1BB8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31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8943C-28E4-44D9-8B2D-21956E88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E90BF-DD22-4397-9A2D-F51AB0C0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894"/>
            <a:ext cx="12192000" cy="39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4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BE9E5-37C5-4AC3-B568-E32C5534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5D7A4-49E9-4E72-93AC-4CF3C63A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C60DD-9072-47C1-B15F-A3695C4B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32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2C019-7CCB-401D-AB54-9F5B7186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6A240-96F0-41C6-9589-77D7C2BDA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847"/>
            <a:ext cx="12192000" cy="457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2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C3182-5594-4A01-8255-E524ED01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1961C-E3FE-4481-A3B1-2CB3AE90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B2181-BA90-4D2A-8A76-F1B94574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33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54C36-13D4-4879-B0E8-D11E10B6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8D19F-057C-46D7-8C73-67983420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836"/>
            <a:ext cx="12192000" cy="46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E3A824-977C-42FA-946E-629038DB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C4366-091A-4A2F-A1F7-5B92DA4B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15B34-1E19-4BE9-9859-438FB1C6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5A8EC-8656-4E6F-AB9B-1A2A9930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2E605-76D9-448E-8180-45276AD6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884"/>
            <a:ext cx="12192000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64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B4D93-9358-4BC4-82D7-93659A0F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74CEC-ED8C-4B26-AE55-9BBC250C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27066-256A-4E39-A405-50CDB43F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A6E81-467D-4EF0-8AF2-BD4F1456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A7F2E-139E-4771-A7D8-9F875629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417"/>
            <a:ext cx="12192000" cy="38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28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77A807-3110-473B-A005-9F2D496F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63880-D596-4795-9B84-2DD615BA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0A62F-0012-4D26-A953-FC083E2A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36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FE5E1-C040-46F9-A57C-C17441AF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B5587-6620-4620-A5B7-03AA3A03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176" y="1029914"/>
            <a:ext cx="12192000" cy="47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9F4467-1411-4D10-BFD7-0503775E4EE2}"/>
              </a:ext>
            </a:extLst>
          </p:cNvPr>
          <p:cNvSpPr txBox="1"/>
          <p:nvPr/>
        </p:nvSpPr>
        <p:spPr>
          <a:xfrm>
            <a:off x="3581975" y="262644"/>
            <a:ext cx="4811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SALES  MODULE </a:t>
            </a:r>
          </a:p>
        </p:txBody>
      </p:sp>
    </p:spTree>
    <p:extLst>
      <p:ext uri="{BB962C8B-B14F-4D97-AF65-F5344CB8AC3E}">
        <p14:creationId xmlns:p14="http://schemas.microsoft.com/office/powerpoint/2010/main" val="2818618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71A79-379F-418F-9941-E85BDD32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DDACB-39D9-466B-8951-51B41929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ECC06-2383-4273-B0E7-3C17B4A8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5ABF7-E2F6-4E4A-8CA6-DA5CB40B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311A0-FE3F-49DE-BB2F-C9F060F8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520"/>
            <a:ext cx="12192000" cy="58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54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27259-1551-4B12-9B6E-067C3103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2632A-8EB4-4BD1-933D-A4B05AA9D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8872B-6D1B-477D-82A3-05F6D056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38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691A7-D1C7-4985-82E3-77CA4228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05988-B5AD-463C-B17B-48ABD84C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844" y="895754"/>
            <a:ext cx="12192000" cy="56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28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012FD-84C9-4B4B-8C74-C1087871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4B94C-2548-4F0F-A229-9BD097734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66DC6-46D6-4AF8-9C5D-2D3BCAD9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39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70F19-2403-4C0A-AE74-CCA63A54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2DF78-5190-4975-824F-8C931871D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734"/>
            <a:ext cx="12192000" cy="61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8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251D4-69D1-48B9-8846-20C14D89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5F7DB-C76C-4C99-B9FB-26CC58AF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A3834-66D4-4419-983C-80E41752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B6715-1B26-426C-B37A-2105728E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7FAD07-3ED3-41A9-8B5B-094AC3E8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2459"/>
            <a:ext cx="12192000" cy="5804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D4B09C-E45D-41D0-B5DA-3B68C2A6FA66}"/>
              </a:ext>
            </a:extLst>
          </p:cNvPr>
          <p:cNvSpPr txBox="1"/>
          <p:nvPr/>
        </p:nvSpPr>
        <p:spPr>
          <a:xfrm>
            <a:off x="4266721" y="157726"/>
            <a:ext cx="537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WEBSITE MODULE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416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3017A-CA11-4097-8231-719B7537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BC08F-5DB2-4384-870E-B69D9BFC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C9D48-9FC1-4898-82F0-5CB50FA2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40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8AF8C-1FAC-4939-9F5A-5A5DDC42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36041-A284-4125-B50D-8F1AFE1FD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895754"/>
            <a:ext cx="12192000" cy="57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09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00885-6D46-4B8E-80FE-EF32358C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85E0D-ED9F-4600-9AF4-134A2A40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8520E-6512-422D-B036-85ECF056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41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0D2DB-FFB7-4AC2-9D7B-2D84C127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B4332-C1BF-495B-9A86-CA502DDA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904547"/>
            <a:ext cx="12192000" cy="568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ABE353-2E94-4082-AC8E-4308EB4D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B8C2-B746-4D9C-913F-408A6065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0D75-C9C3-4575-878E-FF33AD81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42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04A74-1C49-4548-8088-DDFA33A2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6C82E-4883-4DA7-A6DE-E3F62841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" y="999067"/>
            <a:ext cx="12192000" cy="55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24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48486A-C4E6-4A2D-9D0F-FA18ED86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826A4-DEFD-462C-B65A-75F95F4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1A92-B95B-41B6-B5E1-54440341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43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23F6-FABD-4587-96D8-E07D554A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8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CCC4F-E881-4246-84EE-269394ED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900" y="1012295"/>
            <a:ext cx="12192000" cy="505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D8652-473C-4D87-B953-0F9885BD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D53DA-E153-4259-9975-1B10F076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F839D-EDFD-4EE4-A8A5-4554FE52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10C8-C0EF-42A6-9DC1-94BDCA40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F55AF-39B9-425C-9779-72BC0BC7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044" y="965200"/>
            <a:ext cx="12192000" cy="57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05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7510B-1D97-439F-97B3-76AFBAAB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D8F42-A98C-442F-9C7A-53295222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2F6A-DB83-405B-96F8-22F4E7D8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853B9-8704-432A-855F-A132E8D2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2FF9C-D6FC-4EB9-A051-E712EC7B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940637"/>
            <a:ext cx="12192000" cy="55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3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CD703-4E6B-42C9-BDEB-60755556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33E75-CB86-4F0B-BC32-A6C6592A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AB98B-5DF8-4159-AC7F-3C9D3294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46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5C970-2022-4016-AF07-90051C6C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BA885-0917-47CA-AE42-E213D7CE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895754"/>
            <a:ext cx="12192000" cy="62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49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01A5A-926B-4EBD-A9F4-6CDB063F2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A40F2-A4A7-444A-BF21-8C98E016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77EA1-ECDD-4020-8B4D-3243601D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44F6E-9FD1-4E83-B69B-1B5062A0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44E49-7378-491C-B340-57BD47F6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980429"/>
            <a:ext cx="12192000" cy="54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68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02F61-7DB1-4FB6-8546-0B9127EA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3CD8C-4A6C-41CA-849C-E12B7289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EE783-A704-4C2C-8836-DF4517C1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48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EE471-1C98-4EE9-B92A-FEF71C6F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649293-9386-4BB5-AACD-FA8AB9A79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756" y="895754"/>
            <a:ext cx="12192000" cy="60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36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29F8B-B6AF-4DD4-82E6-ABFAEEB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8706B-9C1B-4D49-A305-9BE9BE0F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C7A2C-C0CF-4E40-9CC7-CB9037FE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49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5E4D9-C37D-4AED-807B-85B9D021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D1E878-CDD4-4981-9E0A-5D1073CA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" y="895754"/>
            <a:ext cx="12192000" cy="68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6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4F937-35F7-4976-AD2B-AEDCEA4C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C826-4A5A-4D14-B922-026F42FE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1313D-8FAB-418F-8F6B-5B13227E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81D66-843E-48E6-BEBB-6B68A0A4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857" y="922337"/>
            <a:ext cx="3228975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F635B-4B39-420D-B77B-F71D7311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5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490C6-0EEB-4D71-92E5-34B2E14E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94A00-4D66-4C2A-86C8-A7C47403D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4D9F-FC35-4A9B-B95A-820EDA56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50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12EBB-FE41-419A-9CE0-912F0486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7417F-C118-44FE-8D4E-7887212E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956734"/>
            <a:ext cx="12192000" cy="51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93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F594D-6632-47C1-8C8A-BDEBC2C1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5E628-7512-4BFC-B457-7D1DC750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25ABC-D29E-4163-8D4C-289881E3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51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CE79E-47BB-4E05-99C1-BA4A3DBB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095B55-5A15-473D-A33E-0CEC3A4E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834" y="895754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49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2D96E-235F-4B60-A813-95EDF235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2F3D2-8E10-4D7E-8214-1E67221F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EFF79-D656-49A1-9DEE-0A240276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52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46803-4C8E-427A-9D82-2697A538D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8EDCA-FBB4-4B45-ADAE-F3F7BF8B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895754"/>
            <a:ext cx="12192000" cy="60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40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500C8-7810-4D71-8151-7D7D41B3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44DC40-7708-42B4-8F7C-4825A27B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F21F5-C607-4C5D-9D19-69F95249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53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3A59F-426D-4785-A4FF-506BCED9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059C5-4F5F-4D8D-A9BE-7E45300D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1007533"/>
            <a:ext cx="12192000" cy="55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12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B1C97C-A8F8-4E88-AE46-AF4D6E506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6D297-65F3-4496-A7F3-54BFB20D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4770E-67B6-41F6-A326-D93E666F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74B3-415D-4956-987A-2CBCC528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6925E-66AC-4B22-9E58-59E982A8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177" y="2170135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C9CDF-C485-472A-BF99-CF9E9D3F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441"/>
            <a:ext cx="12192000" cy="59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17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4901B9-B7A4-4CB6-996F-B7CB33B5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14783-F23A-4037-A7EB-FF37FEC2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B1EEB-90ED-4EA6-86C2-88008857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B180E-2FFB-4937-B880-0DE4B9E9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C98967-BF56-4589-AD78-1F12317E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956733"/>
            <a:ext cx="12192000" cy="57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45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2257D-F49D-43B0-AA72-5C84BA0D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7D7FDC-1991-45B6-B77E-521C34D7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63712-2A84-47D8-BF61-D658F4F9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56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01BF3-B126-48F3-8AFF-61B4523C6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DD3B9-4EB6-4813-A1F9-59F9ADD46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5754"/>
            <a:ext cx="12192000" cy="61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57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C1685-2347-4141-B79B-48CA6FA2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C43C47-A192-494D-8705-381CE486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5C60C-269D-42F3-B7BE-F74CE00A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92725-DBCC-4FEF-8D0F-4B9356C2B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88698-7A55-4B30-A494-CB10F997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162"/>
            <a:ext cx="12192000" cy="556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7C7C5-909C-4ED9-B4FD-658B9AB9D6F9}"/>
              </a:ext>
            </a:extLst>
          </p:cNvPr>
          <p:cNvSpPr txBox="1"/>
          <p:nvPr/>
        </p:nvSpPr>
        <p:spPr>
          <a:xfrm>
            <a:off x="3251200" y="190999"/>
            <a:ext cx="568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INVENTORY MODULE </a:t>
            </a:r>
          </a:p>
        </p:txBody>
      </p:sp>
    </p:spTree>
    <p:extLst>
      <p:ext uri="{BB962C8B-B14F-4D97-AF65-F5344CB8AC3E}">
        <p14:creationId xmlns:p14="http://schemas.microsoft.com/office/powerpoint/2010/main" val="3685216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9CFE2-02A1-4A45-9B5F-26F1D88A5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F3E54-8B17-4028-BB10-86A5CE2AE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F2167-7AE2-456C-A66F-AA4C79A6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58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D4854-4420-4AE0-BBC3-3E115313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A50447-0D3C-4507-BC00-D45CBE61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3667"/>
            <a:ext cx="12067712" cy="58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04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96695-1938-4642-B287-0F6CE491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B94F0-18B4-4819-8F4E-0E4E2E04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80841-E9B8-4768-AA56-37BF0D0A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59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74A0F-52FA-4077-929A-1D8E9A02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D65E8-C710-463B-B23F-DDC8EDB61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965199"/>
            <a:ext cx="12192000" cy="61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65EAA-471C-4A14-ABE9-D9865999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D70BF-E65C-46FF-91F0-5B20B637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EC640-E9E0-4034-9A39-8AD04201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302E4-3450-4551-B305-255B2396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02EEB-AC23-4E0F-89A6-F0CA9434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9464"/>
            <a:ext cx="12192000" cy="55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70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2FFD1B-2042-4861-9134-AAC62B516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7DAA2-B3A0-48FE-8646-D1B4C5C5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EAF31-8F9E-4976-A34D-BD13991B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60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9A36B-D108-4425-99E3-C23F8F34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8A853-CF68-4BB9-970D-C1C33B3F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" y="910934"/>
            <a:ext cx="12192000" cy="579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5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ED6E2-B409-4ED6-BD5D-248913AB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44B43-855E-4F73-96C5-A0174273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8E14-D68C-45DE-BFFC-2C0F4C45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61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15E8B-7867-4F0E-8524-8409E10D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2D4FD-30F0-4241-B5ED-54E2DBC81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" y="916112"/>
            <a:ext cx="12124267" cy="59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0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51910F-EF4D-459A-B1BD-5F439956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BD100-2423-4638-BB1C-BF004528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245CC-478E-4CEF-BAFF-F78DB836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62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39BDB-DAD2-4614-AFA0-0F6060F0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F6667-E415-48F8-8164-957AB91C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68"/>
            <a:ext cx="12192000" cy="55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13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E2CC8-317D-4EBB-95B5-EF08B626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21572-DD98-441A-8380-BBA359A9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D3750-7AC5-419A-B63A-9F4EC6F1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63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17D2C-EA15-4BED-8410-866781C92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5842A-16BA-4C63-87D5-FAF716F21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555"/>
            <a:ext cx="12192000" cy="58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13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800D6-A23F-4757-AD24-7DA8FB32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46A58-5E9E-4B1C-8675-BAEB32B74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1CEC4-39BC-4DBC-AD80-8AE3C93B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45AC0-4609-444F-AF6A-CB1B7606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97FA2-B98B-49B8-B87D-0AA6EFAA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788"/>
            <a:ext cx="12192000" cy="6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1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64719-4862-4501-B8C4-19FCBE1F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4C586-5B43-43DF-839D-84D5284A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769E8-2AA8-45B2-B85E-6C9A71D7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A2717-F9AF-47B1-BA7D-294C39BC5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95FCE-402D-4891-B081-57024C94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48" y="895754"/>
            <a:ext cx="12242547" cy="58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53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C34B4-5131-4008-8358-E66FA0930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48509-FFC7-4F36-BE0B-19C0354E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FDC9E-2C4D-4B4F-98A0-0BC5B1A3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66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B712F-E0F3-45FB-968A-6B9A236E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91E99-998E-4B3A-B2BA-BF6EA994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" y="895754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76F24-2825-404A-AEF1-666BFF5C9F2F}"/>
              </a:ext>
            </a:extLst>
          </p:cNvPr>
          <p:cNvSpPr txBox="1"/>
          <p:nvPr/>
        </p:nvSpPr>
        <p:spPr>
          <a:xfrm>
            <a:off x="4012706" y="126925"/>
            <a:ext cx="437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ACCOUNTING  MODULE </a:t>
            </a:r>
          </a:p>
        </p:txBody>
      </p:sp>
    </p:spTree>
    <p:extLst>
      <p:ext uri="{BB962C8B-B14F-4D97-AF65-F5344CB8AC3E}">
        <p14:creationId xmlns:p14="http://schemas.microsoft.com/office/powerpoint/2010/main" val="34304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61DC7-8BA0-466D-B8FA-87108029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09FAE-836F-4D8F-9E57-54783D46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5A0B-3F05-4E29-9251-2EE947C2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9E64E-0320-4B19-8A02-B2FF9FDB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2A6B8-579C-4AD2-BA1A-00BDAF71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421"/>
            <a:ext cx="12192000" cy="54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8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39C3C-1C8E-46B0-819C-AC3EA47C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17A29-739C-4E7E-938A-8779B487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32DF3-66EB-4534-8154-7A64B381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68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55BF3-E5BA-4E56-AEBE-F759D22E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13D33-4DA3-4804-9640-828265399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299"/>
            <a:ext cx="12192000" cy="58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02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F0E45-422C-40CF-B351-A0298B88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3BDF2-EF92-4961-9A4D-1BCAF8D12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B4E6-66B2-416D-A55F-D3D72246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101B1-1A37-41B4-8ADD-3A33493D3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DC4B1-54EB-4674-A411-45B21DEFC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775"/>
            <a:ext cx="12192000" cy="58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95370-6CA6-43EF-A245-413BC618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9FE84-3D81-4F7C-8BF7-0A07EC50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158483"/>
            <a:ext cx="754380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C00C3-6898-46AB-AD07-3F82729D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8AF47-33C6-4512-8030-254A26687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15836-32FC-4F29-894B-6C6C6412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788"/>
            <a:ext cx="12192000" cy="55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37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61B30-77E1-4D47-B340-D5E3AA23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60D6D-740D-4F74-B410-0053EE9A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15EDF-FF2E-4368-99DB-D027C5AE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70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883D5-ACB2-4B7B-A21B-1F98DE1EB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868E7-2FC4-4075-B110-47DCE44C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847"/>
            <a:ext cx="12192000" cy="55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41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589022-8FA7-40E8-9332-301FEB01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FA2AE-385B-4424-BA45-942A1E3BD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25468-D7CE-4AA9-8513-100DB78E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71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3A497-174B-46FE-864A-D5ED9B32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BF19CA-B395-417F-9B70-712663A01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28" y="990669"/>
            <a:ext cx="12192000" cy="57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277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4BCB0-EAF9-4207-8F6B-517A6D68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D0668-A59A-4830-93CC-0A56C5CF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C3A47-817B-47ED-8727-4D0A33AB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72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E19A7-7867-4528-90C5-92D37E6F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D93E5-2694-4657-BAF3-C00098D2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298"/>
            <a:ext cx="12192000" cy="54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693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FA83A-FB8A-40DF-87BD-11AE0A25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3E95F-AB26-4DD0-AF88-B2E9891D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FE99-FF89-447B-8AFD-771098F6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73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12EBD-8812-443D-BB56-4ED817DA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1F88A-ED2A-4A6C-AD9C-C88E1AF34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464"/>
            <a:ext cx="12192000" cy="54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89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C4158-FADE-48D7-ABC1-39CDAF8E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2F9BB-3B62-4E7B-AFE7-4270481B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2ACCC-63EB-42CF-BD0E-3168EFC4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683D7-2BD2-4637-8E0C-F7E5A0AD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" y="77241"/>
            <a:ext cx="11825056" cy="824733"/>
          </a:xfrm>
          <a:prstGeom prst="rect">
            <a:avLst/>
          </a:prstGeom>
        </p:spPr>
      </p:pic>
      <p:pic>
        <p:nvPicPr>
          <p:cNvPr id="1026" name="Picture 2" descr="Question Ppt Powerpoint Presentation File Pictures | PPT ...">
            <a:extLst>
              <a:ext uri="{FF2B5EF4-FFF2-40B4-BE49-F238E27FC236}">
                <a16:creationId xmlns:a16="http://schemas.microsoft.com/office/drawing/2014/main" id="{040B77BC-3BDD-4B0F-95DA-73E57F44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07" y="1091954"/>
            <a:ext cx="10980198" cy="48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3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23739-B621-4D7D-B420-5E15D665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14B5A-EC53-4E26-9DF3-2F77AE8D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7F5F1-BFAA-4521-9D96-42587B3B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BDD2C-23BA-4E3A-A01C-3EF40CF3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" y="7724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84459-39A9-4E43-A8C8-E96E30567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82" y="1145219"/>
            <a:ext cx="10733102" cy="49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7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42D076-92B7-4BB1-806B-7A136059D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3D0E9-ADB4-4101-9461-874C20C3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82283-2E12-478D-958B-8D8DCDF4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CA5E1-4787-48A2-A96B-921BBC59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83AFC-7D3C-4E13-AF2D-F1CB92EB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5755"/>
            <a:ext cx="12192000" cy="57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2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6BD0B-8C63-4FCB-A9A0-6E5ED9EB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3C8B-C842-4472-9C57-C24A0CEC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2C45D-BC4D-4FF4-8CBC-E1D08C80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A9986-97D0-4FCC-8A09-ED3D4BCC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71021"/>
            <a:ext cx="11825056" cy="82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0745E-F754-4DEE-B5F1-4EEFD02DE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2054"/>
            <a:ext cx="12192000" cy="52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01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340</TotalTime>
  <Words>302</Words>
  <Application>Microsoft Office PowerPoint</Application>
  <PresentationFormat>Widescreen</PresentationFormat>
  <Paragraphs>211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Calibri</vt:lpstr>
      <vt:lpstr>Century Gothic</vt:lpstr>
      <vt:lpstr>DM Sans</vt:lpstr>
      <vt:lpstr>DM Sans Bold</vt:lpstr>
      <vt:lpstr>DM Sans Italics</vt:lpstr>
      <vt:lpstr>Karla</vt:lpstr>
      <vt:lpstr>Now Bold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Mohamed Sameh</dc:creator>
  <cp:lastModifiedBy>Mohamed Sameh</cp:lastModifiedBy>
  <cp:revision>23</cp:revision>
  <dcterms:created xsi:type="dcterms:W3CDTF">2025-04-26T23:45:41Z</dcterms:created>
  <dcterms:modified xsi:type="dcterms:W3CDTF">2025-04-27T15:03:02Z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